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6" r:id="rId12"/>
    <p:sldId id="265" r:id="rId13"/>
    <p:sldId id="268" r:id="rId14"/>
    <p:sldId id="267" r:id="rId15"/>
    <p:sldId id="264" r:id="rId16"/>
    <p:sldId id="269" r:id="rId17"/>
    <p:sldId id="270" r:id="rId18"/>
    <p:sldId id="284" r:id="rId19"/>
    <p:sldId id="285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ey Belavin" initials="AB" lastIdx="1" clrIdx="0">
    <p:extLst>
      <p:ext uri="{19B8F6BF-5375-455C-9EA6-DF929625EA0E}">
        <p15:presenceInfo xmlns:p15="http://schemas.microsoft.com/office/powerpoint/2012/main" userId="40147d7ab789c4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08538"/>
      </p:ext>
    </p:extLst>
  </p:cSld>
  <p:clrMapOvr>
    <a:masterClrMapping/>
  </p:clrMapOvr>
  <p:transition spd="slow" advClick="0" advTm="1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23779"/>
      </p:ext>
    </p:extLst>
  </p:cSld>
  <p:clrMapOvr>
    <a:masterClrMapping/>
  </p:clrMapOvr>
  <p:transition spd="slow" advClick="0" advTm="1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720495"/>
      </p:ext>
    </p:extLst>
  </p:cSld>
  <p:clrMapOvr>
    <a:masterClrMapping/>
  </p:clrMapOvr>
  <p:transition spd="slow" advClick="0" advTm="12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44555"/>
      </p:ext>
    </p:extLst>
  </p:cSld>
  <p:clrMapOvr>
    <a:masterClrMapping/>
  </p:clrMapOvr>
  <p:transition spd="slow" advClick="0" advTm="12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254305"/>
      </p:ext>
    </p:extLst>
  </p:cSld>
  <p:clrMapOvr>
    <a:masterClrMapping/>
  </p:clrMapOvr>
  <p:transition spd="slow" advClick="0" advTm="12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99942"/>
      </p:ext>
    </p:extLst>
  </p:cSld>
  <p:clrMapOvr>
    <a:masterClrMapping/>
  </p:clrMapOvr>
  <p:transition spd="slow" advClick="0" advTm="12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73535"/>
      </p:ext>
    </p:extLst>
  </p:cSld>
  <p:clrMapOvr>
    <a:masterClrMapping/>
  </p:clrMapOvr>
  <p:transition spd="slow" advClick="0" advTm="12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89440"/>
      </p:ext>
    </p:extLst>
  </p:cSld>
  <p:clrMapOvr>
    <a:masterClrMapping/>
  </p:clrMapOvr>
  <p:transition spd="slow" advClick="0" advTm="1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59585"/>
      </p:ext>
    </p:extLst>
  </p:cSld>
  <p:clrMapOvr>
    <a:masterClrMapping/>
  </p:clrMapOvr>
  <p:transition spd="slow" advClick="0" advTm="1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55919"/>
      </p:ext>
    </p:extLst>
  </p:cSld>
  <p:clrMapOvr>
    <a:masterClrMapping/>
  </p:clrMapOvr>
  <p:transition spd="slow" advClick="0" advTm="1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7522"/>
      </p:ext>
    </p:extLst>
  </p:cSld>
  <p:clrMapOvr>
    <a:masterClrMapping/>
  </p:clrMapOvr>
  <p:transition spd="slow" advClick="0" advTm="1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23424"/>
      </p:ext>
    </p:extLst>
  </p:cSld>
  <p:clrMapOvr>
    <a:masterClrMapping/>
  </p:clrMapOvr>
  <p:transition spd="slow" advClick="0" advTm="1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7902"/>
      </p:ext>
    </p:extLst>
  </p:cSld>
  <p:clrMapOvr>
    <a:masterClrMapping/>
  </p:clrMapOvr>
  <p:transition spd="slow" advClick="0" advTm="1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82312"/>
      </p:ext>
    </p:extLst>
  </p:cSld>
  <p:clrMapOvr>
    <a:masterClrMapping/>
  </p:clrMapOvr>
  <p:transition spd="slow" advClick="0" advTm="1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23309"/>
      </p:ext>
    </p:extLst>
  </p:cSld>
  <p:clrMapOvr>
    <a:masterClrMapping/>
  </p:clrMapOvr>
  <p:transition spd="slow" advClick="0" advTm="1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05430"/>
      </p:ext>
    </p:extLst>
  </p:cSld>
  <p:clrMapOvr>
    <a:masterClrMapping/>
  </p:clrMapOvr>
  <p:transition spd="slow" advClick="0" advTm="1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6777-F90E-4704-B283-9F450705B803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2886D4-8BEB-4E92-860A-325D71B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spd="slow" advClick="0" advTm="12000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rackworld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32609"/>
            <a:ext cx="7766936" cy="291822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дистрибьютор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BuzzRack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России Компания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RackWorld.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г. Москва, +7 (495) 760 53 96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www.rackworld.ru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 багажников для лучших автомобилей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7843" y="3489723"/>
            <a:ext cx="7766936" cy="164338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наша мотивация. Вместо этого мы собираем ваше признание и улыбки. Мы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создаем надежные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для наших детей и нас самих.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0" y="3488102"/>
            <a:ext cx="5392883" cy="7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750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/>
          <a:lstStyle/>
          <a:p>
            <a:pPr algn="ctr"/>
            <a:r>
              <a:rPr lang="ru-RU" dirty="0" err="1"/>
              <a:t>Велобагажник</a:t>
            </a:r>
            <a:r>
              <a:rPr lang="ru-RU" dirty="0"/>
              <a:t> на </a:t>
            </a:r>
            <a:r>
              <a:rPr lang="ru-RU" dirty="0" err="1"/>
              <a:t>фаркоп</a:t>
            </a:r>
            <a:r>
              <a:rPr lang="ru-RU" dirty="0"/>
              <a:t> </a:t>
            </a:r>
            <a:r>
              <a:rPr lang="en-US" dirty="0"/>
              <a:t>Buzz Runner SPARK </a:t>
            </a:r>
            <a:r>
              <a:rPr lang="ru-RU" dirty="0"/>
              <a:t>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514925"/>
            <a:ext cx="4736830" cy="4846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109 см х 59см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 94 х 82,6 х 31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17.1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30кг/ 45кг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Встроенная плата освещения: 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Освещение платы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вилка: 13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контактный, 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контактный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адаптер входит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транспортировки велосипедов типа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фэтбайк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широкими колесами с шириной шин от 3 до 5 дюймов дополнительно приобретается адаптер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89809"/>
            <a:ext cx="3854528" cy="37717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13164"/>
            <a:ext cx="3936230" cy="40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1859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Buzz Runner SPARK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5" y="1306820"/>
            <a:ext cx="3873789" cy="420036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306820"/>
            <a:ext cx="4184650" cy="4106843"/>
          </a:xfrm>
        </p:spPr>
      </p:pic>
    </p:spTree>
    <p:extLst>
      <p:ext uri="{BB962C8B-B14F-4D97-AF65-F5344CB8AC3E}">
        <p14:creationId xmlns:p14="http://schemas.microsoft.com/office/powerpoint/2010/main" val="1485416701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Quattro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514925"/>
            <a:ext cx="4513541" cy="4846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94.5cm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92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94 х 94 х 33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кг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Встроенная плата освещения: 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Освещение платы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вилка: 13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контактный, 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контактный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адаптер входит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89809"/>
            <a:ext cx="3854528" cy="37717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7" y="1490999"/>
            <a:ext cx="4270662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10466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Quattro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69643"/>
            <a:ext cx="4183062" cy="332962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99" y="1317827"/>
            <a:ext cx="3939920" cy="388143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98" y="1869643"/>
            <a:ext cx="3599601" cy="32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0817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Scorpion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514925"/>
            <a:ext cx="4513541" cy="4846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2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18.3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кг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Встроенная плата освещения: 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Освещение платы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вилка: 13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контактный, 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контактный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адаптер входит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транспортировки велосипедов типа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фэтбайк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широкими колесами с шириной шин от 3 до 5 дюймов дополнительно приобретается адаптер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Scorpion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89809"/>
            <a:ext cx="3854528" cy="37717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1" y="1506682"/>
            <a:ext cx="4266510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669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1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Scorpion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160588"/>
            <a:ext cx="4340851" cy="3554411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48" y="2160588"/>
            <a:ext cx="2923947" cy="3881437"/>
          </a:xfrm>
        </p:spPr>
      </p:pic>
    </p:spTree>
    <p:extLst>
      <p:ext uri="{BB962C8B-B14F-4D97-AF65-F5344CB8AC3E}">
        <p14:creationId xmlns:p14="http://schemas.microsoft.com/office/powerpoint/2010/main" val="3173779803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американский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Moose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H3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31,8 х 38,5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82 х 31,8 х 39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45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89809"/>
            <a:ext cx="3854528" cy="37717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490999"/>
            <a:ext cx="4042063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7369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американский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Moose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H3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0589"/>
            <a:ext cx="4183062" cy="33350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04" y="2160589"/>
            <a:ext cx="3764198" cy="3242684"/>
          </a:xfrm>
        </p:spPr>
      </p:pic>
    </p:spTree>
    <p:extLst>
      <p:ext uri="{BB962C8B-B14F-4D97-AF65-F5344CB8AC3E}">
        <p14:creationId xmlns:p14="http://schemas.microsoft.com/office/powerpoint/2010/main" val="1150685897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американский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Buffalo H4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86 х 34 х 44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блокировки: 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6" y="1589809"/>
            <a:ext cx="2639290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457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1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американский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Buffalo H4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005445"/>
            <a:ext cx="4341380" cy="36169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05445"/>
            <a:ext cx="2412268" cy="1672937"/>
          </a:xfrm>
          <a:prstGeom prst="rect">
            <a:avLst/>
          </a:prstGeom>
        </p:spPr>
      </p:pic>
      <p:pic>
        <p:nvPicPr>
          <p:cNvPr id="1026" name="Picture 2" descr="BUFFALO-STUDIO-200x150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678382"/>
            <a:ext cx="2412268" cy="19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78050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9"/>
            <a:ext cx="8290021" cy="51850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Бренд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BuzzRack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основанный на Тайване в 2005 г., - результат сотрудничества двух талантливых инженеров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 Wang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Hugues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Espesset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разделяющих общее видение данной отрасли и соединивших свой опыт в области разработки продукции, ее проектирования и производства. Вся продукция создается на огромном  заводе-изготовителе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Rack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 основанном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2000 г.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позволило создать конкурентоспособный товар, признанный и продающийся во всем мире: Австралия и Новая Зеландия, все страны Южной Америки, США, Канада, Мексика, страны Азии, Африки. Качество, безопасность и инновации в сочетании с приемлемой ценой по достоинству оценили в Великобритании, Ирландии, Швеции, Швейцарии, Испании, Франции, Германии, Италии. Норвегии, Дании, Финляндии, Португалии, Нидерландах, Чехии, Польше. В 2014 году во Франции открыто европейское представительство торговой марки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BuzzRack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Крепления для велосипедов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BuzzRack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завоевывали престижные награды: 2008 г. – «Лучший инновационный продукт», 2009 г. – «Лучший дизайн» на автомобильных выставках в Тайбэе, 2013 г. – абсолютная победа на 20-й выставке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2014 г. – признание и награды национальной премии «Создание».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10" y="609600"/>
            <a:ext cx="299766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78923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американский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Runner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H3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95 х 104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119 х 95 х 32,6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15.8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45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Да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блокировки, ключ: 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6" y="1849583"/>
            <a:ext cx="4727864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4266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609600"/>
            <a:ext cx="8754457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американский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Runner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H3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10690"/>
            <a:ext cx="3764973" cy="2888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54" y="2337953"/>
            <a:ext cx="3948546" cy="29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1569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Крепление для велосипедов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Gazelle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2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</a:t>
            </a:r>
            <a:r>
              <a:rPr lang="en-US" sz="1600" dirty="0"/>
              <a:t>76 x 15 x 12.5 </a:t>
            </a:r>
            <a:r>
              <a:rPr lang="en-US" sz="1600" dirty="0" smtClean="0"/>
              <a:t>cm</a:t>
            </a:r>
            <a:endParaRPr lang="ru-RU" sz="1600" dirty="0" smtClean="0"/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нет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блокировки, ключ: нет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3" y="1672937"/>
            <a:ext cx="40029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185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609600"/>
            <a:ext cx="8754457" cy="8035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Крепление для велосипедов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Gazelle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1413164"/>
            <a:ext cx="3692236" cy="4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57794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Крепление для велосипедов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Moose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32 х36 см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</a:t>
            </a:r>
            <a:r>
              <a:rPr lang="ru-RU" sz="1600" dirty="0"/>
              <a:t>82 х 31,8 х 25 </a:t>
            </a:r>
            <a:r>
              <a:rPr lang="ru-RU" sz="1600" dirty="0" smtClean="0"/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45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Да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блокировки, ключ: 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01391"/>
            <a:ext cx="3532909" cy="44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3642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609600"/>
            <a:ext cx="8754457" cy="8035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Крепление для велосипедов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Moose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1" y="2202871"/>
            <a:ext cx="3876617" cy="2940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26" y="2223516"/>
            <a:ext cx="3901440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0573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Крепление для велосипедов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Buffalo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 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 86 х 34 х 30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Да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блокировки, ключ: 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8" y="1589809"/>
            <a:ext cx="3889744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2520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609600"/>
            <a:ext cx="8754457" cy="8035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Крепление для велосипедов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Buffalo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" y="1340426"/>
            <a:ext cx="7661179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7637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Грузовая корзина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Buzz Trekker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589809"/>
            <a:ext cx="4513541" cy="377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Размеры (ширина х глубина х высота):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  х 90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 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ширина перекладин 90 мм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 86 х 34 х 30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75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блокировки, ключ: 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89808"/>
            <a:ext cx="4457701" cy="37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023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609600"/>
            <a:ext cx="8754457" cy="8035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Грузовая корзина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Buzz Trekker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13164"/>
            <a:ext cx="7983682" cy="50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4456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0589"/>
            <a:ext cx="4183062" cy="32322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60589"/>
            <a:ext cx="4184650" cy="32322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" y="609600"/>
            <a:ext cx="3958937" cy="8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7160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Адаптер для велосипедов (рамный адаптер)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Grip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1724891"/>
            <a:ext cx="7653674" cy="41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5967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3190009"/>
          </a:xfrm>
        </p:spPr>
        <p:txBody>
          <a:bodyPr>
            <a:normAutofit/>
          </a:bodyPr>
          <a:lstStyle/>
          <a:p>
            <a:pPr marL="45085">
              <a:lnSpc>
                <a:spcPct val="100000"/>
              </a:lnSpc>
            </a:pPr>
            <a:r>
              <a:rPr lang="ru-RU" i="1" spc="-10" dirty="0" smtClean="0">
                <a:solidFill>
                  <a:srgbClr val="FFFFFF"/>
                </a:solidFill>
                <a:latin typeface="Arial"/>
                <a:cs typeface="Arial"/>
              </a:rPr>
              <a:t>ЬЮТОР</a:t>
            </a:r>
            <a:br>
              <a:rPr lang="ru-RU" i="1" spc="-1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i="1" spc="-10" dirty="0" smtClean="0">
                <a:solidFill>
                  <a:srgbClr val="FFFFFF"/>
                </a:solidFill>
                <a:latin typeface="Arial"/>
                <a:cs typeface="Arial"/>
              </a:rPr>
              <a:t>ООО «Авто БАГ  Групп»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2655" y="826807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РОССИЯ, МОСКВА</a:t>
            </a:r>
          </a:p>
          <a:p>
            <a:r>
              <a:rPr lang="ru-RU" sz="3200" dirty="0"/>
              <a:t>ОФИЦИАЛЬНЫЙ  ДИСТРИБЬЮТОР</a:t>
            </a:r>
          </a:p>
          <a:p>
            <a:r>
              <a:rPr lang="ru-RU" sz="3200" dirty="0"/>
              <a:t>ООО «Авто БАГ  Групп</a:t>
            </a:r>
            <a:r>
              <a:rPr lang="ru-RU" sz="3200" dirty="0" smtClean="0"/>
              <a:t>»</a:t>
            </a:r>
          </a:p>
          <a:p>
            <a:endParaRPr lang="ru-RU" sz="3200" dirty="0"/>
          </a:p>
          <a:p>
            <a:r>
              <a:rPr lang="ru-RU" sz="3200" dirty="0"/>
              <a:t>Тел: +7(495) 760 53 96</a:t>
            </a:r>
          </a:p>
          <a:p>
            <a:endParaRPr lang="ru-RU" sz="3200" dirty="0"/>
          </a:p>
          <a:p>
            <a:r>
              <a:rPr lang="en-US" sz="3200" dirty="0"/>
              <a:t>E-mail: opt@rackworld.ru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91964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Сертификация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BuzzRack</a:t>
            </a:r>
            <a:r>
              <a:rPr lang="ru-RU" dirty="0"/>
              <a:t> сертифицирован по многим показателям различными сертифицирующими лабораториями, независимыми оценочными компаниями и аудиторами. Это было сделано в целях подтверждения качества продукции, ее соответствия всем международным требованиям, относящимся к безопасности и надежности, чтобы быть </a:t>
            </a:r>
            <a:r>
              <a:rPr lang="ru-RU" dirty="0" smtClean="0"/>
              <a:t>конкурентоспособным</a:t>
            </a:r>
            <a:r>
              <a:rPr lang="ru-RU" dirty="0"/>
              <a:t>, в первую очередь, на европейском рынке</a:t>
            </a:r>
            <a:r>
              <a:rPr lang="ru-RU" dirty="0" smtClean="0"/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ISO 9001 Certificate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2013-2016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TUV NORD CERTIFICATE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conformity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ECE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Comformity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Production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29" y="609600"/>
            <a:ext cx="299766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816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28" y="736600"/>
            <a:ext cx="2997663" cy="533400"/>
          </a:xfrm>
          <a:prstGeom prst="rect">
            <a:avLst/>
          </a:prstGeom>
        </p:spPr>
      </p:pic>
      <p:pic>
        <p:nvPicPr>
          <p:cNvPr id="2050" name="Picture 2" descr="http://www.kingrack.com.tw/UL/390c7622-4a81-435a-8125-74982ab406f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3" y="1397000"/>
            <a:ext cx="8353152" cy="22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ingrack.com.tw/UL/4d23682c-d1ba-49fd-a16e-5667b7f025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4" y="3605645"/>
            <a:ext cx="8353152" cy="24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6317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Отличительные особенности продукции     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846426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CAM LAVER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Запатентованная система крепления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рычага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велобагажника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шаре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фаркопа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помощью кнопки микро настройки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регулируются зазоры на шаре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фаркопа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Просто, быстро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/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481" y="4830844"/>
            <a:ext cx="299949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9582"/>
      </p:ext>
    </p:extLst>
  </p:cSld>
  <p:clrMapOvr>
    <a:masterClrMapping/>
  </p:clrMapOvr>
  <p:transition spd="slow" advClick="0" advTm="12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Отличительные особенности продукции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367337"/>
            <a:ext cx="8596667" cy="79447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Внутренние мидии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конической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регулируются равномерно шару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фаркопа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дает возможность осуществлять надежную фиксацию шейки шара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фаркопа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коготь.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8" y="4830844"/>
            <a:ext cx="2999492" cy="536494"/>
          </a:xfrm>
          <a:prstGeom prst="rect">
            <a:avLst/>
          </a:prstGeom>
        </p:spPr>
      </p:pic>
      <p:pic>
        <p:nvPicPr>
          <p:cNvPr id="1026" name="Picture 2" descr="http://www.kingrack.com.tw/UL/Text/fcbc044c-85e1-4ce1-b4a5-0b50f8dfdd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27" y="1278082"/>
            <a:ext cx="5029200" cy="27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9594"/>
      </p:ext>
    </p:extLst>
  </p:cSld>
  <p:clrMapOvr>
    <a:masterClrMapping/>
  </p:clrMapOvr>
  <p:transition spd="slow" advClick="0" advTm="12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5409"/>
            <a:ext cx="3854528" cy="737755"/>
          </a:xfrm>
        </p:spPr>
        <p:txBody>
          <a:bodyPr/>
          <a:lstStyle/>
          <a:p>
            <a:pPr algn="ctr"/>
            <a:r>
              <a:rPr lang="ru-RU" dirty="0" err="1"/>
              <a:t>Велобагажник</a:t>
            </a:r>
            <a:r>
              <a:rPr lang="ru-RU" dirty="0"/>
              <a:t> на </a:t>
            </a:r>
            <a:r>
              <a:rPr lang="ru-RU" dirty="0" err="1"/>
              <a:t>фаркоп</a:t>
            </a:r>
            <a:r>
              <a:rPr lang="ru-RU" dirty="0"/>
              <a:t> </a:t>
            </a:r>
            <a:r>
              <a:rPr lang="en-US" dirty="0"/>
              <a:t>Buzz Runner SPARK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514925"/>
            <a:ext cx="4513541" cy="4846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ТЕХНИЧЕСКИЕ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велосипедов: 2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(ширина х глубина): 109 см х 59см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сложенном виде): 94 х 67 х 31 см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Вес: 16.1 кг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грузоподъемность: 30 кг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Встроенная плата освещения: да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Освещение платы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вилка: 13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контактный, 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контактный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адаптер входит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транспортировки велосипедов типа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фэтбайк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широкими колесами с шириной шин от 3 до 5 дюймов дополнительно приобретается адаптер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89809"/>
            <a:ext cx="3854528" cy="37717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06683"/>
            <a:ext cx="3977793" cy="39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5286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Велобагажник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фаркоп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Buzz Runner SPARK 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41" y="1215736"/>
            <a:ext cx="4469668" cy="4572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3" y="2047388"/>
            <a:ext cx="4183062" cy="3137296"/>
          </a:xfrm>
        </p:spPr>
      </p:pic>
    </p:spTree>
    <p:extLst>
      <p:ext uri="{BB962C8B-B14F-4D97-AF65-F5344CB8AC3E}">
        <p14:creationId xmlns:p14="http://schemas.microsoft.com/office/powerpoint/2010/main" val="25691348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</TotalTime>
  <Words>1180</Words>
  <Application>Microsoft Office PowerPoint</Application>
  <PresentationFormat>Широкоэкранный</PresentationFormat>
  <Paragraphs>145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Грань</vt:lpstr>
      <vt:lpstr>Официальный дистрибьютор BuzzRack в России Компания RackWorld. г. Москва, +7 (495) 760 53 96  www.rackworld.ru Мир багажников для лучших автомобилей  </vt:lpstr>
      <vt:lpstr>История</vt:lpstr>
      <vt:lpstr>Презентация PowerPoint</vt:lpstr>
      <vt:lpstr>Сертификация  </vt:lpstr>
      <vt:lpstr>Производство      </vt:lpstr>
      <vt:lpstr>Отличительные особенности продукции      </vt:lpstr>
      <vt:lpstr>Отличительные особенности продукции   </vt:lpstr>
      <vt:lpstr>Велобагажник на фаркоп Buzz Runner SPARK 2</vt:lpstr>
      <vt:lpstr>Велобагажник на фаркоп Buzz Runner SPARK 2</vt:lpstr>
      <vt:lpstr>Велобагажник на фаркоп Buzz Runner SPARK 3</vt:lpstr>
      <vt:lpstr>Велобагажник на фаркоп Buzz Runner SPARK 3</vt:lpstr>
      <vt:lpstr> Велобагажник на фаркоп Buzz Quattro</vt:lpstr>
      <vt:lpstr>Велобагажник на фаркоп Buzz Quattro</vt:lpstr>
      <vt:lpstr> Велобагажник на фаркоп Scorpion</vt:lpstr>
      <vt:lpstr> Велобагажник на фаркоп Scorpion</vt:lpstr>
      <vt:lpstr>  Велобагажник на американский  фаркоп Moose H3</vt:lpstr>
      <vt:lpstr> Велобагажник на американский  фаркоп Moose H3</vt:lpstr>
      <vt:lpstr>  Велобагажник на американский  фаркоп Buffalo H4</vt:lpstr>
      <vt:lpstr>  Велобагажник на американский  фаркоп Buffalo H4</vt:lpstr>
      <vt:lpstr>  Велобагажник на американский  фаркоп Buzz Runner H3</vt:lpstr>
      <vt:lpstr> Велобагажник на американский  фаркоп Buzz Runner H3</vt:lpstr>
      <vt:lpstr>  Крепление для велосипедов  Gazelle</vt:lpstr>
      <vt:lpstr>Крепление для велосипедов  Gazelle</vt:lpstr>
      <vt:lpstr>  Крепление для велосипедов Moose 3</vt:lpstr>
      <vt:lpstr>Крепление для велосипедов Moose 3</vt:lpstr>
      <vt:lpstr>  Крепление для велосипедов Buffalo 4</vt:lpstr>
      <vt:lpstr> Крепление для велосипедов Buffalo 4</vt:lpstr>
      <vt:lpstr>  Грузовая корзина Buzz Trekker</vt:lpstr>
      <vt:lpstr> Грузовая корзина Buzz Trekker</vt:lpstr>
      <vt:lpstr>Адаптер для велосипедов (рамный адаптер) Buzz Grip</vt:lpstr>
      <vt:lpstr>ЬЮТОР ООО «Авто БАГ  Групп»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Официальный дистрибьютор BuzzRack в России Компания RackWorld. г. Москва, +7 (495) 760 53 96  www.rackworld.ru Мир багажников для лучших автомобилей</dc:title>
  <dc:creator>Alexey Belavin</dc:creator>
  <cp:lastModifiedBy>Alexey Belavin</cp:lastModifiedBy>
  <cp:revision>52</cp:revision>
  <dcterms:created xsi:type="dcterms:W3CDTF">2016-04-09T17:23:45Z</dcterms:created>
  <dcterms:modified xsi:type="dcterms:W3CDTF">2017-01-08T11:50:48Z</dcterms:modified>
</cp:coreProperties>
</file>